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4" r:id="rId3"/>
    <p:sldId id="342" r:id="rId4"/>
    <p:sldId id="296" r:id="rId5"/>
    <p:sldId id="346" r:id="rId6"/>
    <p:sldId id="348" r:id="rId7"/>
    <p:sldId id="349" r:id="rId8"/>
    <p:sldId id="345" r:id="rId9"/>
    <p:sldId id="347" r:id="rId10"/>
    <p:sldId id="350" r:id="rId11"/>
    <p:sldId id="351" r:id="rId12"/>
    <p:sldId id="35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B4BB8-65E6-4C0F-A68F-4D3F8B4715AE}" type="datetimeFigureOut">
              <a:rPr lang="zh-CN" altLang="en-US" smtClean="0"/>
              <a:t>2025-09-08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0B2E2-BBFC-4C7F-AB17-5634353C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49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3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73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4763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649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56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66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57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75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97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902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看那些孩子们。他们玩得很开心。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 children!They are having a good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 </a:t>
            </a:r>
            <a:r>
              <a:rPr lang="zh-CN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one dog but the family has four. 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89193" y="1649735"/>
            <a:ext cx="357181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Look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			at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23448" y="2217647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37020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We’re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make vegetable salad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tomatoes do we need?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89193" y="4442029"/>
            <a:ext cx="31165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many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08017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88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核心突破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00153866"/>
              </p:ext>
            </p:extLst>
          </p:nvPr>
        </p:nvGraphicFramePr>
        <p:xfrm>
          <a:off x="381000" y="1356607"/>
          <a:ext cx="11430000" cy="3836035"/>
        </p:xfrm>
        <a:graphic>
          <a:graphicData uri="http://schemas.openxmlformats.org/drawingml/2006/table">
            <a:tbl>
              <a:tblPr firstRow="1" firstCol="1" bandRow="1"/>
              <a:tblGrid>
                <a:gridCol w="985463"/>
                <a:gridCol w="4643919"/>
                <a:gridCol w="580061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1.hello/hi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2.spell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3.call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4.speak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5.yes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6.no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7.sorry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8.greet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1.Good morning/afternoon/evening!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2.A:Goodbye/Bye!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B:Goodbye/Bye!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3.A:May I have your name?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B:Sure, my name is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. How do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you spell your name?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01472952"/>
              </p:ext>
            </p:extLst>
          </p:nvPr>
        </p:nvGraphicFramePr>
        <p:xfrm>
          <a:off x="381000" y="525977"/>
          <a:ext cx="11430000" cy="4945507"/>
        </p:xfrm>
        <a:graphic>
          <a:graphicData uri="http://schemas.openxmlformats.org/drawingml/2006/table">
            <a:tbl>
              <a:tblPr firstRow="1" firstCol="1" bandRow="1"/>
              <a:tblGrid>
                <a:gridCol w="882721"/>
                <a:gridCol w="4715839"/>
                <a:gridCol w="583144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3.under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5.key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6.eraser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7.bottle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8.room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10.chair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11.desk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12.where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13.schoolbag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14.red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1.A:What do you have in ... 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 have ... in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2.A:What colour is it/are they?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B:It is/They are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3.A:Where is/are ... 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B:It is/They are in/on/under/behind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4.A:Is it in/on/under ... 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B:Yes, it is./No, it isn’t.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70031921"/>
              </p:ext>
            </p:extLst>
          </p:nvPr>
        </p:nvGraphicFramePr>
        <p:xfrm>
          <a:off x="381000" y="303750"/>
          <a:ext cx="11430000" cy="6040311"/>
        </p:xfrm>
        <a:graphic>
          <a:graphicData uri="http://schemas.openxmlformats.org/drawingml/2006/table">
            <a:tbl>
              <a:tblPr firstRow="1" firstCol="1" bandRow="1"/>
              <a:tblGrid>
                <a:gridCol w="769706"/>
                <a:gridCol w="3431568"/>
                <a:gridCol w="722872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1.yard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2.carrot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3.goose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4.count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5.another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6.else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7.look at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8.house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9.tree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10.horse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11.cow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12.sheep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13.lake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14.one/two/three ... 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1.A:What’s this/that?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B:It’s a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2.A:What are these/those?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B:They’re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3.A:What animal/plant does Helen see?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B:She sees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4.A:How many ... do you see?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B:I see ...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5.You can see many kinds of animals.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...is behind the big tree.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7.Do you see ...?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10849348"/>
              </p:ext>
            </p:extLst>
          </p:nvPr>
        </p:nvGraphicFramePr>
        <p:xfrm>
          <a:off x="381000" y="366744"/>
          <a:ext cx="11430000" cy="6042406"/>
        </p:xfrm>
        <a:graphic>
          <a:graphicData uri="http://schemas.openxmlformats.org/drawingml/2006/table">
            <a:tbl>
              <a:tblPr firstRow="1" firstCol="1" bandRow="1"/>
              <a:tblGrid>
                <a:gridCol w="990600"/>
                <a:gridCol w="3378200"/>
                <a:gridCol w="7061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1.great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2.please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3.need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4.have fun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5.can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1.A:Nice to meet you.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B:Nice to meet you too.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2.A:How are you?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B:(I’m) Fine/Nice, thanks/thank you.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3.Let’s go to class!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4.You need to keep your room tidy.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5.Do you like my uncle’s farm?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个字母发音、书写及排序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个元音字母在开音节中的发音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:/eI/ /i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/aI/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/ju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3.5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个元音字母在闭音节中的发音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:/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 /e/ /I/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cs typeface="Times New Roman" panose="02020603050405020304" pitchFamily="18" charset="0"/>
                        </a:rPr>
                        <a:t>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9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核心突破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4915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.—Thank 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you for telling me so much.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—You’re 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See you this Sunday.</a:t>
            </a:r>
            <a:r>
              <a:rPr lang="en-US" altLang="zh-CN" sz="280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对自己所做的事情感到抱歉时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可以这样说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for what I did.</a:t>
            </a:r>
            <a:r>
              <a:rPr lang="en-US" altLang="zh-CN" sz="280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44689" y="2658954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welcome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6399" y="3737936"/>
            <a:ext cx="15327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I’m sorry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581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park is a great place to have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the weekend. 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他们在农场里养着马、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羊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和其他动物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horses,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farm.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542029" y="1333853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52249" y="2368471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sheep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7195" y="2389019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animals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309876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firefighters(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消防队员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saved eight people in the big fire, three men and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women.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9597" y="4219130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9493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四、限定词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When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city has good services(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服务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people want to move there.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Ian,” I said, “You need to put away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(that) toys before you go to bed.”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67287" y="1746587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another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2172" y="2878463"/>
            <a:ext cx="130035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those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4497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447</Words>
  <Application>Microsoft Office PowerPoint</Application>
  <PresentationFormat>宽屏</PresentationFormat>
  <Paragraphs>124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2025-09-08T10:01:45Z</dcterms:modified>
</cp:coreProperties>
</file>